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789" r:id="rId6"/>
    <p:sldId id="791" r:id="rId7"/>
    <p:sldId id="792" r:id="rId8"/>
    <p:sldId id="793"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3" d="100"/>
          <a:sy n="113" d="100"/>
        </p:scale>
        <p:origin x="1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464CA0F5-BE9C-4514-A07E-FA03A8287BAF}"/>
    <pc:docChg chg="modSld">
      <pc:chgData name="Stefano Faccin" userId="bf6741b5-36bc-4b59-a73a-f03584833b71" providerId="ADAL" clId="{464CA0F5-BE9C-4514-A07E-FA03A8287BAF}" dt="2021-03-05T16:57:00.770" v="6" actId="20577"/>
      <pc:docMkLst>
        <pc:docMk/>
      </pc:docMkLst>
      <pc:sldChg chg="modSp mod">
        <pc:chgData name="Stefano Faccin" userId="bf6741b5-36bc-4b59-a73a-f03584833b71" providerId="ADAL" clId="{464CA0F5-BE9C-4514-A07E-FA03A8287BAF}" dt="2021-03-05T16:56:45.812" v="3" actId="20577"/>
        <pc:sldMkLst>
          <pc:docMk/>
          <pc:sldMk cId="2355700947" sldId="789"/>
        </pc:sldMkLst>
        <pc:graphicFrameChg chg="modGraphic">
          <ac:chgData name="Stefano Faccin" userId="bf6741b5-36bc-4b59-a73a-f03584833b71" providerId="ADAL" clId="{464CA0F5-BE9C-4514-A07E-FA03A8287BAF}" dt="2021-03-05T16:56:45.812" v="3" actId="20577"/>
          <ac:graphicFrameMkLst>
            <pc:docMk/>
            <pc:sldMk cId="2355700947" sldId="789"/>
            <ac:graphicFrameMk id="6" creationId="{542FBB54-B6B3-47FA-AF8E-F1894DC52459}"/>
          </ac:graphicFrameMkLst>
        </pc:graphicFrameChg>
      </pc:sldChg>
      <pc:sldChg chg="modSp mod">
        <pc:chgData name="Stefano Faccin" userId="bf6741b5-36bc-4b59-a73a-f03584833b71" providerId="ADAL" clId="{464CA0F5-BE9C-4514-A07E-FA03A8287BAF}" dt="2021-03-05T16:57:00.770" v="6" actId="20577"/>
        <pc:sldMkLst>
          <pc:docMk/>
          <pc:sldMk cId="1304530617" sldId="791"/>
        </pc:sldMkLst>
        <pc:spChg chg="mod">
          <ac:chgData name="Stefano Faccin" userId="bf6741b5-36bc-4b59-a73a-f03584833b71" providerId="ADAL" clId="{464CA0F5-BE9C-4514-A07E-FA03A8287BAF}" dt="2021-03-05T16:57:00.770" v="6" actId="20577"/>
          <ac:spMkLst>
            <pc:docMk/>
            <pc:sldMk cId="1304530617" sldId="791"/>
            <ac:spMk id="4" creationId="{07639B51-7A60-40FF-963D-02AC48416E72}"/>
          </ac:spMkLst>
        </pc:spChg>
      </pc:sldChg>
    </pc:docChg>
  </pc:docChgLst>
  <pc:docChgLst>
    <pc:chgData name="Stefano Faccin" userId="bf6741b5-36bc-4b59-a73a-f03584833b71" providerId="ADAL" clId="{FF713F06-76B1-465F-BAEA-260E710DD877}"/>
    <pc:docChg chg="custSel modSld modMainMaster">
      <pc:chgData name="Stefano Faccin" userId="bf6741b5-36bc-4b59-a73a-f03584833b71" providerId="ADAL" clId="{FF713F06-76B1-465F-BAEA-260E710DD877}" dt="2021-04-19T23:28:16.958" v="637" actId="20577"/>
      <pc:docMkLst>
        <pc:docMk/>
      </pc:docMkLst>
      <pc:sldChg chg="delSp modSp mod">
        <pc:chgData name="Stefano Faccin" userId="bf6741b5-36bc-4b59-a73a-f03584833b71" providerId="ADAL" clId="{FF713F06-76B1-465F-BAEA-260E710DD877}" dt="2021-04-19T23:22:06.602" v="514" actId="6549"/>
        <pc:sldMkLst>
          <pc:docMk/>
          <pc:sldMk cId="2355700947" sldId="789"/>
        </pc:sldMkLst>
        <pc:spChg chg="del">
          <ac:chgData name="Stefano Faccin" userId="bf6741b5-36bc-4b59-a73a-f03584833b71" providerId="ADAL" clId="{FF713F06-76B1-465F-BAEA-260E710DD877}" dt="2021-04-16T19:13:27.939" v="11" actId="478"/>
          <ac:spMkLst>
            <pc:docMk/>
            <pc:sldMk cId="2355700947" sldId="789"/>
            <ac:spMk id="3" creationId="{76B4595B-4A2C-45F7-83A1-15073986A7EB}"/>
          </ac:spMkLst>
        </pc:spChg>
        <pc:spChg chg="mod">
          <ac:chgData name="Stefano Faccin" userId="bf6741b5-36bc-4b59-a73a-f03584833b71" providerId="ADAL" clId="{FF713F06-76B1-465F-BAEA-260E710DD877}" dt="2021-04-19T23:22:06.602" v="514" actId="6549"/>
          <ac:spMkLst>
            <pc:docMk/>
            <pc:sldMk cId="2355700947" sldId="789"/>
            <ac:spMk id="5" creationId="{15D28A3F-B4FD-414F-9637-F7C890005039}"/>
          </ac:spMkLst>
        </pc:spChg>
        <pc:graphicFrameChg chg="modGraphic">
          <ac:chgData name="Stefano Faccin" userId="bf6741b5-36bc-4b59-a73a-f03584833b71" providerId="ADAL" clId="{FF713F06-76B1-465F-BAEA-260E710DD877}" dt="2021-04-16T19:13:16.229" v="10" actId="13926"/>
          <ac:graphicFrameMkLst>
            <pc:docMk/>
            <pc:sldMk cId="2355700947" sldId="789"/>
            <ac:graphicFrameMk id="6" creationId="{542FBB54-B6B3-47FA-AF8E-F1894DC52459}"/>
          </ac:graphicFrameMkLst>
        </pc:graphicFrameChg>
      </pc:sldChg>
      <pc:sldChg chg="delSp modSp mod">
        <pc:chgData name="Stefano Faccin" userId="bf6741b5-36bc-4b59-a73a-f03584833b71" providerId="ADAL" clId="{FF713F06-76B1-465F-BAEA-260E710DD877}" dt="2021-04-19T23:28:16.958" v="637" actId="20577"/>
        <pc:sldMkLst>
          <pc:docMk/>
          <pc:sldMk cId="1304530617" sldId="791"/>
        </pc:sldMkLst>
        <pc:spChg chg="mod">
          <ac:chgData name="Stefano Faccin" userId="bf6741b5-36bc-4b59-a73a-f03584833b71" providerId="ADAL" clId="{FF713F06-76B1-465F-BAEA-260E710DD877}" dt="2021-04-19T23:21:17.132" v="431" actId="20577"/>
          <ac:spMkLst>
            <pc:docMk/>
            <pc:sldMk cId="1304530617" sldId="791"/>
            <ac:spMk id="2" creationId="{7004E1B6-7C10-4462-B5DD-BB275803E4D3}"/>
          </ac:spMkLst>
        </pc:spChg>
        <pc:spChg chg="mod">
          <ac:chgData name="Stefano Faccin" userId="bf6741b5-36bc-4b59-a73a-f03584833b71" providerId="ADAL" clId="{FF713F06-76B1-465F-BAEA-260E710DD877}" dt="2021-04-19T23:28:16.958" v="637" actId="20577"/>
          <ac:spMkLst>
            <pc:docMk/>
            <pc:sldMk cId="1304530617" sldId="791"/>
            <ac:spMk id="4" creationId="{07639B51-7A60-40FF-963D-02AC48416E72}"/>
          </ac:spMkLst>
        </pc:spChg>
        <pc:spChg chg="del">
          <ac:chgData name="Stefano Faccin" userId="bf6741b5-36bc-4b59-a73a-f03584833b71" providerId="ADAL" clId="{FF713F06-76B1-465F-BAEA-260E710DD877}" dt="2021-04-16T19:15:20.800" v="46" actId="478"/>
          <ac:spMkLst>
            <pc:docMk/>
            <pc:sldMk cId="1304530617" sldId="791"/>
            <ac:spMk id="5" creationId="{DA4A7BAF-4785-4016-9509-9622742DADA9}"/>
          </ac:spMkLst>
        </pc:spChg>
      </pc:sldChg>
      <pc:sldChg chg="modSp mod">
        <pc:chgData name="Stefano Faccin" userId="bf6741b5-36bc-4b59-a73a-f03584833b71" providerId="ADAL" clId="{FF713F06-76B1-465F-BAEA-260E710DD877}" dt="2021-04-19T23:21:24.211" v="437" actId="20577"/>
        <pc:sldMkLst>
          <pc:docMk/>
          <pc:sldMk cId="2054262752" sldId="793"/>
        </pc:sldMkLst>
        <pc:spChg chg="mod">
          <ac:chgData name="Stefano Faccin" userId="bf6741b5-36bc-4b59-a73a-f03584833b71" providerId="ADAL" clId="{FF713F06-76B1-465F-BAEA-260E710DD877}" dt="2021-04-19T23:21:24.211" v="437" actId="20577"/>
          <ac:spMkLst>
            <pc:docMk/>
            <pc:sldMk cId="2054262752" sldId="793"/>
            <ac:spMk id="2" creationId="{7004E1B6-7C10-4462-B5DD-BB275803E4D3}"/>
          </ac:spMkLst>
        </pc:spChg>
      </pc:sldChg>
      <pc:sldMasterChg chg="modSldLayout">
        <pc:chgData name="Stefano Faccin" userId="bf6741b5-36bc-4b59-a73a-f03584833b71" providerId="ADAL" clId="{FF713F06-76B1-465F-BAEA-260E710DD877}" dt="2021-04-16T19:12:57.782" v="7" actId="20577"/>
        <pc:sldMasterMkLst>
          <pc:docMk/>
          <pc:sldMasterMk cId="0" sldId="2147483729"/>
        </pc:sldMasterMkLst>
        <pc:sldLayoutChg chg="modSp mod">
          <pc:chgData name="Stefano Faccin" userId="bf6741b5-36bc-4b59-a73a-f03584833b71" providerId="ADAL" clId="{FF713F06-76B1-465F-BAEA-260E710DD877}" dt="2021-04-16T19:12:57.782" v="7" actId="20577"/>
          <pc:sldLayoutMkLst>
            <pc:docMk/>
            <pc:sldMasterMk cId="0" sldId="2147483729"/>
            <pc:sldLayoutMk cId="719417900" sldId="2147483770"/>
          </pc:sldLayoutMkLst>
          <pc:spChg chg="mod">
            <ac:chgData name="Stefano Faccin" userId="bf6741b5-36bc-4b59-a73a-f03584833b71" providerId="ADAL" clId="{FF713F06-76B1-465F-BAEA-260E710DD877}" dt="2021-04-16T19:12:57.782" v="7"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22817472-A2ED-45B6-870C-C39A74D06404}"/>
    <pc:docChg chg="addSld modSld modMainMaster">
      <pc:chgData name="Stefano Faccin" userId="bf6741b5-36bc-4b59-a73a-f03584833b71" providerId="ADAL" clId="{22817472-A2ED-45B6-870C-C39A74D06404}" dt="2021-04-06T19:13:19.294" v="80" actId="1076"/>
      <pc:docMkLst>
        <pc:docMk/>
      </pc:docMkLst>
      <pc:sldChg chg="addSp modSp mod">
        <pc:chgData name="Stefano Faccin" userId="bf6741b5-36bc-4b59-a73a-f03584833b71" providerId="ADAL" clId="{22817472-A2ED-45B6-870C-C39A74D06404}" dt="2021-04-06T19:13:11.656" v="78" actId="1076"/>
        <pc:sldMkLst>
          <pc:docMk/>
          <pc:sldMk cId="2355700947" sldId="789"/>
        </pc:sldMkLst>
        <pc:spChg chg="mod">
          <ac:chgData name="Stefano Faccin" userId="bf6741b5-36bc-4b59-a73a-f03584833b71" providerId="ADAL" clId="{22817472-A2ED-45B6-870C-C39A74D06404}" dt="2021-04-06T19:11:58.427" v="39" actId="20577"/>
          <ac:spMkLst>
            <pc:docMk/>
            <pc:sldMk cId="2355700947" sldId="789"/>
            <ac:spMk id="2" creationId="{E6ED52C4-5430-4D56-8D2A-947A8B15DB3C}"/>
          </ac:spMkLst>
        </pc:spChg>
        <pc:spChg chg="add mod">
          <ac:chgData name="Stefano Faccin" userId="bf6741b5-36bc-4b59-a73a-f03584833b71" providerId="ADAL" clId="{22817472-A2ED-45B6-870C-C39A74D06404}" dt="2021-04-06T19:13:11.656" v="78" actId="1076"/>
          <ac:spMkLst>
            <pc:docMk/>
            <pc:sldMk cId="2355700947" sldId="789"/>
            <ac:spMk id="3" creationId="{76B4595B-4A2C-45F7-83A1-15073986A7EB}"/>
          </ac:spMkLst>
        </pc:spChg>
        <pc:graphicFrameChg chg="modGraphic">
          <ac:chgData name="Stefano Faccin" userId="bf6741b5-36bc-4b59-a73a-f03584833b71" providerId="ADAL" clId="{22817472-A2ED-45B6-870C-C39A74D06404}" dt="2021-04-06T19:12:10.073" v="44" actId="13926"/>
          <ac:graphicFrameMkLst>
            <pc:docMk/>
            <pc:sldMk cId="2355700947" sldId="789"/>
            <ac:graphicFrameMk id="6" creationId="{542FBB54-B6B3-47FA-AF8E-F1894DC52459}"/>
          </ac:graphicFrameMkLst>
        </pc:graphicFrameChg>
      </pc:sldChg>
      <pc:sldChg chg="addSp modSp mod">
        <pc:chgData name="Stefano Faccin" userId="bf6741b5-36bc-4b59-a73a-f03584833b71" providerId="ADAL" clId="{22817472-A2ED-45B6-870C-C39A74D06404}" dt="2021-04-06T19:13:19.294" v="80" actId="1076"/>
        <pc:sldMkLst>
          <pc:docMk/>
          <pc:sldMk cId="1304530617" sldId="791"/>
        </pc:sldMkLst>
        <pc:spChg chg="mod">
          <ac:chgData name="Stefano Faccin" userId="bf6741b5-36bc-4b59-a73a-f03584833b71" providerId="ADAL" clId="{22817472-A2ED-45B6-870C-C39A74D06404}" dt="2021-04-06T19:12:17.025" v="46" actId="20577"/>
          <ac:spMkLst>
            <pc:docMk/>
            <pc:sldMk cId="1304530617" sldId="791"/>
            <ac:spMk id="2" creationId="{7004E1B6-7C10-4462-B5DD-BB275803E4D3}"/>
          </ac:spMkLst>
        </pc:spChg>
        <pc:spChg chg="add mod">
          <ac:chgData name="Stefano Faccin" userId="bf6741b5-36bc-4b59-a73a-f03584833b71" providerId="ADAL" clId="{22817472-A2ED-45B6-870C-C39A74D06404}" dt="2021-04-06T19:13:19.294" v="80" actId="1076"/>
          <ac:spMkLst>
            <pc:docMk/>
            <pc:sldMk cId="1304530617" sldId="791"/>
            <ac:spMk id="5" creationId="{DA4A7BAF-4785-4016-9509-9622742DADA9}"/>
          </ac:spMkLst>
        </pc:spChg>
      </pc:sldChg>
      <pc:sldChg chg="add">
        <pc:chgData name="Stefano Faccin" userId="bf6741b5-36bc-4b59-a73a-f03584833b71" providerId="ADAL" clId="{22817472-A2ED-45B6-870C-C39A74D06404}" dt="2021-04-06T19:11:50.466" v="38"/>
        <pc:sldMkLst>
          <pc:docMk/>
          <pc:sldMk cId="271034763" sldId="792"/>
        </pc:sldMkLst>
      </pc:sldChg>
      <pc:sldChg chg="add">
        <pc:chgData name="Stefano Faccin" userId="bf6741b5-36bc-4b59-a73a-f03584833b71" providerId="ADAL" clId="{22817472-A2ED-45B6-870C-C39A74D06404}" dt="2021-04-06T19:11:50.466" v="38"/>
        <pc:sldMkLst>
          <pc:docMk/>
          <pc:sldMk cId="2054262752" sldId="793"/>
        </pc:sldMkLst>
      </pc:sldChg>
      <pc:sldMasterChg chg="modSp mod modSldLayout">
        <pc:chgData name="Stefano Faccin" userId="bf6741b5-36bc-4b59-a73a-f03584833b71" providerId="ADAL" clId="{22817472-A2ED-45B6-870C-C39A74D06404}" dt="2021-04-06T19:11:29.778" v="37" actId="20577"/>
        <pc:sldMasterMkLst>
          <pc:docMk/>
          <pc:sldMasterMk cId="0" sldId="2147483729"/>
        </pc:sldMasterMkLst>
        <pc:spChg chg="mod">
          <ac:chgData name="Stefano Faccin" userId="bf6741b5-36bc-4b59-a73a-f03584833b71" providerId="ADAL" clId="{22817472-A2ED-45B6-870C-C39A74D06404}" dt="2021-04-06T19:10:49.636" v="19" actId="20577"/>
          <ac:spMkLst>
            <pc:docMk/>
            <pc:sldMasterMk cId="0" sldId="2147483729"/>
            <ac:spMk id="14" creationId="{00000000-0000-0000-0000-000000000000}"/>
          </ac:spMkLst>
        </pc:spChg>
        <pc:sldLayoutChg chg="modSp mod">
          <pc:chgData name="Stefano Faccin" userId="bf6741b5-36bc-4b59-a73a-f03584833b71" providerId="ADAL" clId="{22817472-A2ED-45B6-870C-C39A74D06404}" dt="2021-04-06T19:11:29.778" v="37" actId="20577"/>
          <pc:sldLayoutMkLst>
            <pc:docMk/>
            <pc:sldMasterMk cId="0" sldId="2147483729"/>
            <pc:sldLayoutMk cId="719417900" sldId="2147483770"/>
          </pc:sldLayoutMkLst>
          <pc:spChg chg="mod">
            <ac:chgData name="Stefano Faccin" userId="bf6741b5-36bc-4b59-a73a-f03584833b71" providerId="ADAL" clId="{22817472-A2ED-45B6-870C-C39A74D06404}" dt="2021-04-06T19:11:29.778" v="37"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22817472-A2ED-45B6-870C-C39A74D06404}" dt="2021-04-06T19:10:02.291" v="3"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4/19/2021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4/19/2021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#144E</a:t>
            </a:r>
          </a:p>
          <a:p>
            <a:r>
              <a:rPr lang="de-DE" altLang="ko-KR" sz="1200" b="1" kern="1200" dirty="0">
                <a:solidFill>
                  <a:schemeClr val="tx1"/>
                </a:solidFill>
                <a:latin typeface="Arial "/>
                <a:ea typeface="+mn-ea"/>
                <a:cs typeface="Arial" panose="020B0604020202020204" pitchFamily="34" charset="0"/>
              </a:rPr>
              <a:t>Electronic meeting, 12 April </a:t>
            </a:r>
            <a:r>
              <a:rPr lang="de-DE" sz="1200" b="1" kern="1200" dirty="0">
                <a:solidFill>
                  <a:schemeClr val="tx1"/>
                </a:solidFill>
                <a:latin typeface="Arial "/>
                <a:ea typeface="+mn-ea"/>
                <a:cs typeface="Arial" panose="020B0604020202020204" pitchFamily="34" charset="0"/>
              </a:rPr>
              <a:t>– 16 April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S2-2103080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WG2#144E</a:t>
            </a:r>
            <a:r>
              <a:rPr lang="en-GB" altLang="de-DE" sz="1200" baseline="0" dirty="0">
                <a:solidFill>
                  <a:schemeClr val="bg1"/>
                </a:solidFill>
              </a:rPr>
              <a:t> Electronic meeting, 12 April – 16 April,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821591404"/>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21163</TotalTime>
  <Words>436</Words>
  <Application>Microsoft Office PowerPoint</Application>
  <PresentationFormat>On-screen Show (4:3)</PresentationFormat>
  <Paragraphs>61</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SA WG2 Status report for ID_UAS</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QC_041921</cp:lastModifiedBy>
  <cp:revision>1514</cp:revision>
  <dcterms:created xsi:type="dcterms:W3CDTF">2008-08-30T09:32:10Z</dcterms:created>
  <dcterms:modified xsi:type="dcterms:W3CDTF">2021-04-19T23:28:22Z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